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4"/>
  </p:notesMasterIdLst>
  <p:handoutMasterIdLst>
    <p:handoutMasterId r:id="rId15"/>
  </p:handoutMasterIdLst>
  <p:sldIdLst>
    <p:sldId id="259" r:id="rId7"/>
    <p:sldId id="261" r:id="rId8"/>
    <p:sldId id="267" r:id="rId9"/>
    <p:sldId id="260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668FE-2028-48EF-9025-663889A82983}" v="3" dt="2023-05-15T15:14:34.018"/>
    <p1510:client id="{2017BFFA-C90A-44C6-A027-C3839A3F99A8}" v="9" dt="2023-05-03T13:04:54.776"/>
    <p1510:client id="{89D18EBA-A0ED-95DF-1FC2-28C99B008DA1}" v="38" dt="2023-05-15T15:29:0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@FredWeinmann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@FredWeinmann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personal/gaelcolas_synedgy_com/_layouts/15/onedrive.aspx?ct=1674823707727&amp;or=Teams%2DHL&amp;ga=1&amp;id=%2Fpersonal%2Fgaelcolas%5Fsynedgy%5Fcom%2FDocuments%2Fshared%2FSpeakersOfPSConfEU2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Session title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Fred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Fred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/>
              <a:t>Your bio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 dirty="0"/>
              <a:t>You can download </a:t>
            </a:r>
            <a:r>
              <a:rPr lang="fr-FR" i="1" dirty="0" err="1"/>
              <a:t>your</a:t>
            </a:r>
            <a:r>
              <a:rPr lang="fr-FR" i="1" dirty="0"/>
              <a:t> </a:t>
            </a:r>
            <a:r>
              <a:rPr lang="fr-FR" i="1" dirty="0" err="1"/>
              <a:t>shield</a:t>
            </a:r>
            <a:r>
              <a:rPr lang="fr-FR" i="1" dirty="0"/>
              <a:t> </a:t>
            </a:r>
            <a:r>
              <a:rPr lang="fr-FR" i="1" dirty="0" err="1"/>
              <a:t>here</a:t>
            </a:r>
            <a:r>
              <a:rPr lang="fr-FR" i="1" dirty="0"/>
              <a:t>:</a:t>
            </a:r>
          </a:p>
          <a:p>
            <a:pPr algn="ctr"/>
            <a:r>
              <a:rPr lang="en-GB" dirty="0">
                <a:ea typeface="+mn-lt"/>
                <a:cs typeface="+mn-lt"/>
                <a:hlinkClick r:id="rId3"/>
              </a:rPr>
              <a:t>Speakers shields</a:t>
            </a:r>
            <a:endParaRPr lang="en-GB" dirty="0"/>
          </a:p>
          <a:p>
            <a:pPr algn="ctr"/>
            <a:endParaRPr lang="en-GB" dirty="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GB" i="1" dirty="0">
                <a:solidFill>
                  <a:srgbClr val="7030A0"/>
                </a:solidFill>
                <a:cs typeface="Calibri"/>
              </a:rPr>
              <a:t>File: yourname-idpic.png</a:t>
            </a:r>
          </a:p>
          <a:p>
            <a:pPr algn="ctr"/>
            <a:endParaRPr lang="en-GB" i="1" dirty="0">
              <a:solidFill>
                <a:srgbClr val="7030A0"/>
              </a:solidFill>
            </a:endParaRPr>
          </a:p>
          <a:p>
            <a:pPr algn="ctr"/>
            <a:r>
              <a:rPr lang="en-GB" i="1"/>
              <a:t>If any problem with you </a:t>
            </a:r>
            <a:r>
              <a:rPr lang="en-GB" i="1" dirty="0"/>
              <a:t>shield, please contact us at </a:t>
            </a:r>
            <a:r>
              <a:rPr lang="en-GB" b="1" i="1" dirty="0">
                <a:solidFill>
                  <a:srgbClr val="3B2B46"/>
                </a:solidFill>
              </a:rPr>
              <a:t>contact@psconf.eu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err="1"/>
              <a:t>Sample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PSConf.EU 2022 </a:t>
            </a:r>
            <a:r>
              <a:rPr lang="fr-FR" err="1"/>
              <a:t>presentation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prefer</a:t>
            </a:r>
            <a:r>
              <a:rPr lang="fr-FR"/>
              <a:t> demos, use slides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moderation</a:t>
            </a:r>
            <a:endParaRPr lang="fr-FR"/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3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165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Slide title</vt:lpstr>
      <vt:lpstr>Instructions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Friedrich Weinmann</cp:lastModifiedBy>
  <cp:revision>13</cp:revision>
  <dcterms:created xsi:type="dcterms:W3CDTF">2022-05-02T14:38:43Z</dcterms:created>
  <dcterms:modified xsi:type="dcterms:W3CDTF">2023-06-17T12:38:34Z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